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4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32A83A-C770-FB47-9138-6DDAC07F7671}" v="2" dt="2026-04-09T20:47:56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7:12:06.304" v="17" actId="20578"/>
      <pc:docMkLst>
        <pc:docMk/>
      </pc:docMkLst>
      <pc:sldChg chg="addSp modSp">
        <pc:chgData name="Hanne Liv Gryting" userId="d55e2bfa-772b-47b3-a105-54a9f5c6fbde" providerId="ADAL" clId="{F047557D-4E65-51B3-8759-A83AB81584A5}" dt="2026-04-09T20:26:19.963" v="11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26:19.963" v="11"/>
          <ac:picMkLst>
            <pc:docMk/>
            <pc:sldMk cId="2433374918" sldId="257"/>
            <ac:picMk id="2" creationId="{61BE28F7-898B-C187-0D04-68713CCC6E11}"/>
          </ac:picMkLst>
        </pc:picChg>
      </pc:sldChg>
      <pc:sldChg chg="modSp ord">
        <pc:chgData name="Hanne Liv Gryting" userId="d55e2bfa-772b-47b3-a105-54a9f5c6fbde" providerId="ADAL" clId="{F047557D-4E65-51B3-8759-A83AB81584A5}" dt="2026-04-17T07:12:06.304" v="17" actId="20578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7:56.207" v="16"/>
          <ac:spMkLst>
            <pc:docMk/>
            <pc:sldMk cId="830559130" sldId="262"/>
            <ac:spMk id="2" creationId="{9FF986F0-11D8-2617-B18F-EF2B9CEA7E28}"/>
          </ac:spMkLst>
        </pc:spChg>
      </pc:sldChg>
      <pc:sldChg chg="new">
        <pc:chgData name="Hanne Liv Gryting" userId="d55e2bfa-772b-47b3-a105-54a9f5c6fbde" providerId="ADAL" clId="{F047557D-4E65-51B3-8759-A83AB81584A5}" dt="2026-04-09T20:26:33.971" v="13" actId="680"/>
        <pc:sldMkLst>
          <pc:docMk/>
          <pc:sldMk cId="40563714" sldId="263"/>
        </pc:sldMkLst>
      </pc:sldChg>
      <pc:sldChg chg="new">
        <pc:chgData name="Hanne Liv Gryting" userId="d55e2bfa-772b-47b3-a105-54a9f5c6fbde" providerId="ADAL" clId="{F047557D-4E65-51B3-8759-A83AB81584A5}" dt="2026-04-09T20:26:39.473" v="14" actId="680"/>
        <pc:sldMkLst>
          <pc:docMk/>
          <pc:sldMk cId="438108041" sldId="264"/>
        </pc:sldMkLst>
      </pc:sldChg>
      <pc:sldChg chg="new">
        <pc:chgData name="Hanne Liv Gryting" userId="d55e2bfa-772b-47b3-a105-54a9f5c6fbde" providerId="ADAL" clId="{F047557D-4E65-51B3-8759-A83AB81584A5}" dt="2026-04-09T20:26:47.218" v="15" actId="680"/>
        <pc:sldMkLst>
          <pc:docMk/>
          <pc:sldMk cId="523112539" sldId="265"/>
        </pc:sldMkLst>
      </pc:sldChg>
      <pc:sldMasterChg chg="modSldLayout">
        <pc:chgData name="Hanne Liv Gryting" userId="d55e2bfa-772b-47b3-a105-54a9f5c6fbde" providerId="ADAL" clId="{F047557D-4E65-51B3-8759-A83AB81584A5}" dt="2026-04-09T20:26:04.860" v="10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26:04.860" v="10" actId="14100"/>
          <pc:sldLayoutMkLst>
            <pc:docMk/>
            <pc:sldMasterMk cId="3838146109" sldId="2147483648"/>
            <pc:sldLayoutMk cId="53344019" sldId="2147483696"/>
          </pc:sldLayoutMkLst>
          <pc:picChg chg="add mod">
            <ac:chgData name="Hanne Liv Gryting" userId="d55e2bfa-772b-47b3-a105-54a9f5c6fbde" providerId="ADAL" clId="{F047557D-4E65-51B3-8759-A83AB81584A5}" dt="2026-04-09T20:26:04.860" v="10" actId="14100"/>
            <ac:picMkLst>
              <pc:docMk/>
              <pc:sldMasterMk cId="3838146109" sldId="2147483648"/>
              <pc:sldLayoutMk cId="53344019" sldId="2147483696"/>
              <ac:picMk id="4" creationId="{880AABD8-2FC5-23D1-421A-E92CEF130BCC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Font, symbol&#10;&#10;KI-generert innhold kan være feil.">
            <a:extLst>
              <a:ext uri="{FF2B5EF4-FFF2-40B4-BE49-F238E27FC236}">
                <a16:creationId xmlns:a16="http://schemas.microsoft.com/office/drawing/2014/main" id="{880AABD8-2FC5-23D1-421A-E92CEF130B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:a16="http://schemas.microsoft.com/office/drawing/2014/main" id="{C1BBFA61-D2E9-30CD-56F7-B86605F79A6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42B2104A-52CD-EC49-A20A-37F3B26D48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0" name="Bilde 19">
            <a:extLst>
              <a:ext uri="{FF2B5EF4-FFF2-40B4-BE49-F238E27FC236}">
                <a16:creationId xmlns:a16="http://schemas.microsoft.com/office/drawing/2014/main" id="{B911EAFE-B978-0A8A-6644-DEAEECE376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4FB51C18-AFBB-9800-43EE-4B4B40FD9B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74EE17C3-67B3-1E70-2837-9678680509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95D97EEB-CE3C-D5E5-8246-689AADBF56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2B1B52F6-A27C-57D0-76F7-B1D7300F7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7C3E78A0-4961-9DC8-889B-1DC60ACB7F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736CC189-A99A-2E49-EFED-78D8EFC55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7DAAC5A3-6FC4-B9E4-809A-B02AA8292A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716D05BF-2225-A1DA-889D-C6B8F0249B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F853A656-1FD6-CDB3-846E-E3C424EB1C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87F99C98-11AD-0828-7FBA-A64F5568AC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2" name="Bilde 21">
            <a:extLst>
              <a:ext uri="{FF2B5EF4-FFF2-40B4-BE49-F238E27FC236}">
                <a16:creationId xmlns:a16="http://schemas.microsoft.com/office/drawing/2014/main" id="{DE11E769-AF4E-4FEA-2579-08E81690235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51583A48-22BC-94C0-F390-880815FACF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9F0111DF-AD71-F378-009B-C46B926F69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79D40C2A-3F90-4BB8-BE84-6CA4FAFA2E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FA071CE3-C694-1B42-D3DF-1CF75455FF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58DBE371-7713-0D69-2FC5-3F6F1D3CD5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0DF80504-0F75-F676-DA46-DC9133B733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0" name="Bilde 19">
            <a:extLst>
              <a:ext uri="{FF2B5EF4-FFF2-40B4-BE49-F238E27FC236}">
                <a16:creationId xmlns:a16="http://schemas.microsoft.com/office/drawing/2014/main" id="{E0FB72BF-A43E-83D1-EEF4-C5D9E0C2142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808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92D09109-FB39-D160-0E59-4ED82337A7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2DD21161-9394-3343-6A26-D842CEC74D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BCB94A6F-A23D-2126-32D8-F31416C642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78"/>
            <a:ext cx="2024724" cy="80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54DB9F94-7FE4-B43D-B918-175A49CB094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106"/>
            <a:ext cx="2025080" cy="81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C5EE465-0116-74DB-301B-4FEB6B1391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4767BA86-E99B-190A-B11C-A2F5B24477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563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D9196E6-9D47-B170-1851-A7EAD5F8A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4E440D2-32EC-8957-59B9-225CD12F9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A961F991-AF07-1D58-6D13-06572E4BEAE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8108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B533977-15D4-5F46-9788-B9B741F80E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DCCBD63-F90C-ED71-37EC-1A04180853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311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BE28F7-898B-C187-0D04-68713CCC6E11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549F7EF7-352B-4C0A-BA01-14F3E87E96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5472E1-9A78-4EA9-85E4-11599D36B9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FA0A2-BE97-4FD2-A2C3-83BAA6F6A088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7f71b5f3-c6b4-4442-86ee-8130fab3113a"/>
    <ds:schemaRef ds:uri="30a71399-637f-4a89-8bae-72aa2dedfa27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1995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30</cp:revision>
  <dcterms:created xsi:type="dcterms:W3CDTF">2025-09-10T11:13:11Z</dcterms:created>
  <dcterms:modified xsi:type="dcterms:W3CDTF">2026-04-17T07:12:10Z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